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handoutMasterIdLst>
    <p:handoutMasterId r:id="rId53"/>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 id="352" r:id="rId48"/>
    <p:sldId id="353" r:id="rId49"/>
    <p:sldId id="354" r:id="rId50"/>
    <p:sldId id="35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2" d="100"/>
          <a:sy n="102" d="100"/>
        </p:scale>
        <p:origin x="-1160" y="-9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0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9/30/19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9/30/19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9/30/19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reatschools.org/california/oakland/200-Dewey-Academ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wardsdatascience.com/graphs-and-ml-multiple-linear-regression-c6920a1f2e7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29"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51"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95"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git</a:t>
            </a:r>
            <a:r>
              <a:rPr lang="en-US" sz="2400" b="0" dirty="0" smtClean="0"/>
              <a:t> branch</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Made a </a:t>
            </a:r>
            <a:r>
              <a:rPr lang="en-US" dirty="0" err="1" smtClean="0"/>
              <a:t>git</a:t>
            </a:r>
            <a:r>
              <a:rPr lang="en-US" dirty="0" smtClean="0"/>
              <a:t> branch, “testing4speed</a:t>
            </a:r>
            <a:r>
              <a:rPr lang="en-US" smtClean="0"/>
              <a:t>” where </a:t>
            </a:r>
            <a:r>
              <a:rPr lang="en-US" dirty="0" smtClean="0"/>
              <a:t>I tested LA </a:t>
            </a:r>
            <a:r>
              <a:rPr lang="en-US" smtClean="0"/>
              <a:t>unified schools</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47</a:t>
            </a:fld>
            <a:endParaRPr lang="en-US"/>
          </a:p>
        </p:txBody>
      </p:sp>
    </p:spTree>
    <p:extLst>
      <p:ext uri="{BB962C8B-B14F-4D97-AF65-F5344CB8AC3E}">
        <p14:creationId xmlns:p14="http://schemas.microsoft.com/office/powerpoint/2010/main" val="48449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Attended the event with Greg, it gave me some perspective. A couple of students attended this school but there are no metrics.</a:t>
            </a:r>
          </a:p>
          <a:p>
            <a:r>
              <a:rPr lang="en-US" dirty="0" smtClean="0">
                <a:hlinkClick r:id="rId2"/>
              </a:rPr>
              <a:t>https</a:t>
            </a:r>
            <a:r>
              <a:rPr lang="en-US" dirty="0">
                <a:hlinkClick r:id="rId2"/>
              </a:rPr>
              <a:t>://www.greatschools.org/california/oakland/200-Dewey-Academy</a:t>
            </a:r>
            <a:r>
              <a:rPr lang="en-US" dirty="0" smtClean="0">
                <a:hlinkClick r:id="rId2"/>
              </a:rPr>
              <a:t>/</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48</a:t>
            </a:fld>
            <a:endParaRPr lang="en-US"/>
          </a:p>
        </p:txBody>
      </p:sp>
    </p:spTree>
    <p:extLst>
      <p:ext uri="{BB962C8B-B14F-4D97-AF65-F5344CB8AC3E}">
        <p14:creationId xmlns:p14="http://schemas.microsoft.com/office/powerpoint/2010/main" val="512633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a:t>
            </a:r>
            <a:r>
              <a:rPr lang="en-US" dirty="0" smtClean="0"/>
              <a:t>29/</a:t>
            </a:r>
            <a:r>
              <a:rPr lang="en-US" dirty="0" smtClean="0"/>
              <a:t>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7859413" cy="4296860"/>
          </a:xfrm>
        </p:spPr>
        <p:txBody>
          <a:bodyPr>
            <a:normAutofit/>
          </a:bodyPr>
          <a:lstStyle/>
          <a:p>
            <a:r>
              <a:rPr lang="en-US" dirty="0" smtClean="0"/>
              <a:t>Made some ML functions</a:t>
            </a:r>
          </a:p>
          <a:p>
            <a:r>
              <a:rPr lang="en-US" dirty="0" smtClean="0"/>
              <a:t>Make sure features chosen make sense</a:t>
            </a:r>
          </a:p>
          <a:p>
            <a:pPr lvl="1"/>
            <a:r>
              <a:rPr lang="en-US" dirty="0" smtClean="0"/>
              <a:t>Independent</a:t>
            </a:r>
          </a:p>
          <a:p>
            <a:pPr lvl="1"/>
            <a:r>
              <a:rPr lang="en-US" dirty="0" smtClean="0"/>
              <a:t>Normalized</a:t>
            </a:r>
          </a:p>
          <a:p>
            <a:pPr lvl="1"/>
            <a:r>
              <a:rPr lang="en-US" dirty="0">
                <a:hlinkClick r:id="rId2"/>
              </a:rPr>
              <a:t>https://towardsdatascience.com/graphs-and-ml-multiple-linear-regression-</a:t>
            </a:r>
            <a:r>
              <a:rPr lang="en-US" dirty="0" smtClean="0">
                <a:hlinkClick r:id="rId2"/>
              </a:rPr>
              <a:t>c6920a1f2e70</a:t>
            </a:r>
            <a:endParaRPr lang="en-US" dirty="0" smtClean="0"/>
          </a:p>
          <a:p>
            <a:pPr lvl="1"/>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49</a:t>
            </a:fld>
            <a:endParaRPr lang="en-US"/>
          </a:p>
        </p:txBody>
      </p:sp>
    </p:spTree>
    <p:extLst>
      <p:ext uri="{BB962C8B-B14F-4D97-AF65-F5344CB8AC3E}">
        <p14:creationId xmlns:p14="http://schemas.microsoft.com/office/powerpoint/2010/main" val="321528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214" y="1694710"/>
            <a:ext cx="8040679" cy="4481537"/>
          </a:xfrm>
          <a:prstGeom prst="rect">
            <a:avLst/>
          </a:prstGeom>
        </p:spPr>
      </p:pic>
      <p:sp>
        <p:nvSpPr>
          <p:cNvPr id="5" name="Title 4"/>
          <p:cNvSpPr>
            <a:spLocks noGrp="1"/>
          </p:cNvSpPr>
          <p:nvPr>
            <p:ph type="title"/>
          </p:nvPr>
        </p:nvSpPr>
        <p:spPr/>
        <p:txBody>
          <a:bodyPr>
            <a:normAutofit/>
          </a:bodyPr>
          <a:lstStyle/>
          <a:p>
            <a:r>
              <a:rPr lang="en-US" dirty="0"/>
              <a:t>9</a:t>
            </a:r>
            <a:r>
              <a:rPr lang="en-US" dirty="0" smtClean="0"/>
              <a:t>/</a:t>
            </a:r>
            <a:r>
              <a:rPr lang="en-US" dirty="0" smtClean="0"/>
              <a:t>29/</a:t>
            </a:r>
            <a:r>
              <a:rPr lang="en-US" dirty="0" smtClean="0"/>
              <a:t>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451171" y="4020874"/>
            <a:ext cx="4174722" cy="1582575"/>
          </a:xfrm>
        </p:spPr>
        <p:txBody>
          <a:bodyPr>
            <a:normAutofit fontScale="92500" lnSpcReduction="20000"/>
          </a:bodyPr>
          <a:lstStyle/>
          <a:p>
            <a:pPr marL="0" indent="0">
              <a:buNone/>
            </a:pPr>
            <a:r>
              <a:rPr lang="de-DE" sz="2400" dirty="0" err="1" smtClean="0"/>
              <a:t>Dangers</a:t>
            </a:r>
            <a:r>
              <a:rPr lang="de-DE" sz="2400" dirty="0" smtClean="0"/>
              <a:t> </a:t>
            </a:r>
            <a:r>
              <a:rPr lang="de-DE" sz="2400" dirty="0" err="1" smtClean="0"/>
              <a:t>of</a:t>
            </a:r>
            <a:r>
              <a:rPr lang="de-DE" sz="2400" dirty="0" smtClean="0"/>
              <a:t> not </a:t>
            </a:r>
            <a:r>
              <a:rPr lang="de-DE" sz="2400" dirty="0" err="1" smtClean="0"/>
              <a:t>putting</a:t>
            </a:r>
            <a:r>
              <a:rPr lang="de-DE" sz="2400" dirty="0" smtClean="0"/>
              <a:t> </a:t>
            </a:r>
            <a:r>
              <a:rPr lang="de-DE" sz="2400" dirty="0" err="1" smtClean="0"/>
              <a:t>things</a:t>
            </a:r>
            <a:r>
              <a:rPr lang="de-DE" sz="2400" dirty="0" smtClean="0"/>
              <a:t> on </a:t>
            </a:r>
            <a:r>
              <a:rPr lang="de-DE" sz="2400" dirty="0" err="1" smtClean="0"/>
              <a:t>the</a:t>
            </a:r>
            <a:r>
              <a:rPr lang="de-DE" sz="2400" dirty="0" smtClean="0"/>
              <a:t> same </a:t>
            </a:r>
            <a:r>
              <a:rPr lang="de-DE" sz="2400" dirty="0" err="1" smtClean="0"/>
              <a:t>scale</a:t>
            </a:r>
            <a:r>
              <a:rPr lang="de-DE" sz="2400" dirty="0" smtClean="0"/>
              <a:t>. The </a:t>
            </a:r>
            <a:r>
              <a:rPr lang="de-DE" sz="2400" dirty="0" err="1" smtClean="0"/>
              <a:t>first</a:t>
            </a:r>
            <a:r>
              <a:rPr lang="de-DE" sz="2400" dirty="0" smtClean="0"/>
              <a:t> variable (</a:t>
            </a:r>
            <a:r>
              <a:rPr lang="de-DE" sz="2400" dirty="0" err="1" smtClean="0"/>
              <a:t>green</a:t>
            </a:r>
            <a:r>
              <a:rPr lang="de-DE" sz="2400" dirty="0" smtClean="0"/>
              <a:t>) </a:t>
            </a:r>
            <a:r>
              <a:rPr lang="de-DE" sz="2400" dirty="0" err="1" smtClean="0"/>
              <a:t>has</a:t>
            </a:r>
            <a:r>
              <a:rPr lang="de-DE" sz="2400" dirty="0" smtClean="0"/>
              <a:t> </a:t>
            </a:r>
            <a:r>
              <a:rPr lang="de-DE" sz="2400" dirty="0" err="1" smtClean="0"/>
              <a:t>bigger</a:t>
            </a:r>
            <a:r>
              <a:rPr lang="de-DE" sz="2400" dirty="0" smtClean="0"/>
              <a:t> </a:t>
            </a:r>
            <a:r>
              <a:rPr lang="de-DE" sz="2400" dirty="0" err="1" smtClean="0"/>
              <a:t>values</a:t>
            </a:r>
            <a:r>
              <a:rPr lang="de-DE" sz="2400" dirty="0" smtClean="0"/>
              <a:t> </a:t>
            </a:r>
            <a:r>
              <a:rPr lang="de-DE" sz="2400" dirty="0" err="1" smtClean="0"/>
              <a:t>than</a:t>
            </a:r>
            <a:r>
              <a:rPr lang="de-DE" sz="2400" dirty="0" smtClean="0"/>
              <a:t> </a:t>
            </a:r>
            <a:r>
              <a:rPr lang="de-DE" sz="2400" dirty="0" err="1" smtClean="0"/>
              <a:t>the</a:t>
            </a:r>
            <a:r>
              <a:rPr lang="de-DE" sz="2400" dirty="0" smtClean="0"/>
              <a:t> </a:t>
            </a:r>
            <a:r>
              <a:rPr lang="de-DE" sz="2400" dirty="0" err="1" smtClean="0"/>
              <a:t>second</a:t>
            </a:r>
            <a:r>
              <a:rPr lang="de-DE" sz="2400" dirty="0" smtClean="0"/>
              <a:t> variable (orange)  so </a:t>
            </a:r>
            <a:r>
              <a:rPr lang="de-DE" sz="2400" dirty="0" err="1" smtClean="0"/>
              <a:t>it</a:t>
            </a:r>
            <a:r>
              <a:rPr lang="de-DE" sz="2400" dirty="0" smtClean="0"/>
              <a:t> </a:t>
            </a:r>
            <a:r>
              <a:rPr lang="de-DE" sz="2400" dirty="0" err="1" smtClean="0"/>
              <a:t>dominates</a:t>
            </a:r>
            <a:r>
              <a:rPr lang="de-DE" sz="2400" dirty="0" smtClean="0"/>
              <a:t> </a:t>
            </a:r>
            <a:r>
              <a:rPr lang="de-DE" sz="2400" dirty="0" err="1" smtClean="0"/>
              <a:t>the</a:t>
            </a:r>
            <a:r>
              <a:rPr lang="de-DE" sz="2400" dirty="0" smtClean="0"/>
              <a:t> </a:t>
            </a:r>
            <a:r>
              <a:rPr lang="de-DE" sz="2400" dirty="0" err="1" smtClean="0"/>
              <a:t>model</a:t>
            </a:r>
            <a:r>
              <a:rPr lang="de-DE" sz="2400" dirty="0" smtClean="0"/>
              <a:t> (</a:t>
            </a:r>
            <a:r>
              <a:rPr lang="de-DE" sz="2400" dirty="0" err="1" smtClean="0"/>
              <a:t>red</a:t>
            </a:r>
            <a:r>
              <a:rPr lang="de-DE" sz="2400" dirty="0" smtClean="0"/>
              <a:t>).</a:t>
            </a:r>
            <a:endParaRPr lang="de-DE"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50</a:t>
            </a:fld>
            <a:endParaRPr lang="en-US"/>
          </a:p>
        </p:txBody>
      </p:sp>
    </p:spTree>
    <p:extLst>
      <p:ext uri="{BB962C8B-B14F-4D97-AF65-F5344CB8AC3E}">
        <p14:creationId xmlns:p14="http://schemas.microsoft.com/office/powerpoint/2010/main" val="4256060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12"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28730</TotalTime>
  <Words>2110</Words>
  <Application>Microsoft Macintosh PowerPoint</Application>
  <PresentationFormat>On-screen Show (4:3)</PresentationFormat>
  <Paragraphs>305</Paragraphs>
  <Slides>50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lpstr>9/26/19 git branch</vt:lpstr>
      <vt:lpstr>9/26/19 NewDoor Glowup awards</vt:lpstr>
      <vt:lpstr>9/29/19 NewDoor Glowup awards</vt:lpstr>
      <vt:lpstr>9/29/19 NewDoor Glowup awards</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259</cp:revision>
  <cp:lastPrinted>2017-08-23T11:24:17Z</cp:lastPrinted>
  <dcterms:created xsi:type="dcterms:W3CDTF">2017-08-10T22:40:30Z</dcterms:created>
  <dcterms:modified xsi:type="dcterms:W3CDTF">2019-09-30T15:13:01Z</dcterms:modified>
</cp:coreProperties>
</file>